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83" r:id="rId3"/>
    <p:sldId id="284" r:id="rId4"/>
    <p:sldId id="280" r:id="rId5"/>
    <p:sldId id="265" r:id="rId6"/>
  </p:sldIdLst>
  <p:sldSz cx="18288000" cy="10287000"/>
  <p:notesSz cx="6858000" cy="9144000"/>
  <p:embeddedFontLst>
    <p:embeddedFont>
      <p:font typeface="Bahnschrift Condensed" panose="020B0502040204020203" pitchFamily="3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ranklin Gothic Medium Cond" panose="020B0606030402020204" pitchFamily="34" charset="0"/>
      <p:regular r:id="rId14"/>
    </p:embeddedFont>
    <p:embeddedFont>
      <p:font typeface="Open Sans Extra Bold" panose="020B0604020202020204" charset="0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221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25/11/2024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063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5153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4304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94695" y="346499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EVALUASI 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(25 – November 2024)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2458683"/>
            <a:ext cx="8364091" cy="672341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KELUHAN UMUM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APLIKASI LAMBAT dan DATA HILANG, </a:t>
            </a:r>
            <a:r>
              <a:rPr lang="en-ID" sz="2400" dirty="0" err="1">
                <a:solidFill>
                  <a:schemeClr val="bg1"/>
                </a:solidFill>
              </a:rPr>
              <a:t>harus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mempunyai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cara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untuk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melakukan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identifikasi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masalah</a:t>
            </a:r>
            <a:r>
              <a:rPr lang="en-ID" sz="24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saja</a:t>
            </a:r>
            <a:r>
              <a:rPr lang="en-ID" sz="2000" dirty="0">
                <a:solidFill>
                  <a:schemeClr val="bg1"/>
                </a:solidFill>
              </a:rPr>
              <a:t>,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proses </a:t>
            </a:r>
            <a:r>
              <a:rPr lang="en-ID" sz="2000" dirty="0" err="1">
                <a:solidFill>
                  <a:schemeClr val="bg1"/>
                </a:solidFill>
              </a:rPr>
              <a:t>pengiriman</a:t>
            </a:r>
            <a:r>
              <a:rPr lang="en-ID" sz="2000" dirty="0">
                <a:solidFill>
                  <a:schemeClr val="bg1"/>
                </a:solidFill>
              </a:rPr>
              <a:t> data </a:t>
            </a:r>
            <a:r>
              <a:rPr lang="en-ID" sz="2000" dirty="0" err="1">
                <a:solidFill>
                  <a:schemeClr val="bg1"/>
                </a:solidFill>
              </a:rPr>
              <a:t>dari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server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Terjadi</a:t>
            </a:r>
            <a:r>
              <a:rPr lang="en-ID" sz="2000" dirty="0">
                <a:solidFill>
                  <a:schemeClr val="bg1"/>
                </a:solidFill>
              </a:rPr>
              <a:t> di Server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000" dirty="0">
                <a:solidFill>
                  <a:schemeClr val="bg1"/>
                </a:solidFill>
              </a:rPr>
              <a:t>TAMPILAN TIDAK NYAMAN, </a:t>
            </a:r>
            <a:r>
              <a:rPr lang="en-ID" sz="2000" dirty="0" err="1">
                <a:solidFill>
                  <a:schemeClr val="bg1"/>
                </a:solidFill>
              </a:rPr>
              <a:t>lebih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disebabkan</a:t>
            </a:r>
            <a:r>
              <a:rPr lang="en-ID" sz="2000" dirty="0">
                <a:solidFill>
                  <a:schemeClr val="bg1"/>
                </a:solidFill>
              </a:rPr>
              <a:t> proses yang </a:t>
            </a:r>
            <a:r>
              <a:rPr lang="en-ID" sz="2000" dirty="0" err="1">
                <a:solidFill>
                  <a:schemeClr val="bg1"/>
                </a:solidFill>
              </a:rPr>
              <a:t>harus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scoll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atas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kebawah</a:t>
            </a:r>
            <a:r>
              <a:rPr lang="en-ID" sz="2000" dirty="0">
                <a:solidFill>
                  <a:schemeClr val="bg1"/>
                </a:solidFill>
              </a:rPr>
              <a:t>. Dan </a:t>
            </a:r>
            <a:r>
              <a:rPr lang="en-ID" sz="2000" dirty="0" err="1">
                <a:solidFill>
                  <a:schemeClr val="bg1"/>
                </a:solidFill>
              </a:rPr>
              <a:t>klik</a:t>
            </a:r>
            <a:r>
              <a:rPr lang="en-ID" sz="2000" dirty="0">
                <a:solidFill>
                  <a:schemeClr val="bg1"/>
                </a:solidFill>
              </a:rPr>
              <a:t> di sana </a:t>
            </a:r>
            <a:r>
              <a:rPr lang="en-ID" sz="2000" dirty="0" err="1">
                <a:solidFill>
                  <a:schemeClr val="bg1"/>
                </a:solidFill>
              </a:rPr>
              <a:t>sini</a:t>
            </a:r>
            <a:r>
              <a:rPr lang="en-ID" sz="2000" dirty="0">
                <a:solidFill>
                  <a:schemeClr val="bg1"/>
                </a:solidFill>
              </a:rPr>
              <a:t>. </a:t>
            </a:r>
            <a:r>
              <a:rPr lang="en-ID" sz="2000" dirty="0" err="1">
                <a:solidFill>
                  <a:schemeClr val="bg1"/>
                </a:solidFill>
              </a:rPr>
              <a:t>Dilakukan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testimoni</a:t>
            </a:r>
            <a:r>
              <a:rPr lang="en-ID" sz="2000" dirty="0">
                <a:solidFill>
                  <a:schemeClr val="bg1"/>
                </a:solidFill>
              </a:rPr>
              <a:t> user interface.</a:t>
            </a:r>
          </a:p>
          <a:p>
            <a:pPr marL="0" indent="0" algn="l">
              <a:buNone/>
            </a:pPr>
            <a:endParaRPr lang="en-ID" sz="2000" dirty="0">
              <a:solidFill>
                <a:schemeClr val="bg1"/>
              </a:solidFill>
            </a:endParaRPr>
          </a:p>
          <a:p>
            <a:pPr marL="112713" indent="0">
              <a:buNone/>
            </a:pPr>
            <a:r>
              <a:rPr lang="en-ID" b="1" dirty="0">
                <a:solidFill>
                  <a:schemeClr val="bg1"/>
                </a:solidFill>
                <a:cs typeface="Calibri" panose="020F0502020204030204" pitchFamily="34" charset="0"/>
              </a:rPr>
              <a:t>KELUHAN KASUS</a:t>
            </a:r>
          </a:p>
          <a:p>
            <a:r>
              <a:rPr lang="en-ID" sz="2000" dirty="0">
                <a:solidFill>
                  <a:schemeClr val="bg1"/>
                </a:solidFill>
              </a:rPr>
              <a:t>STOK TIDAK KONSISTEN, </a:t>
            </a:r>
            <a:r>
              <a:rPr lang="en-ID" sz="2000" dirty="0" err="1">
                <a:solidFill>
                  <a:schemeClr val="bg1"/>
                </a:solidFill>
              </a:rPr>
              <a:t>disebabkan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  <a:r>
              <a:rPr lang="en-ID" sz="2000" dirty="0" err="1">
                <a:solidFill>
                  <a:schemeClr val="bg1"/>
                </a:solidFill>
              </a:rPr>
              <a:t>pemotongan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stok</a:t>
            </a:r>
            <a:r>
              <a:rPr lang="en-ID" sz="2000" dirty="0">
                <a:solidFill>
                  <a:schemeClr val="bg1"/>
                </a:solidFill>
              </a:rPr>
              <a:t> di program yang </a:t>
            </a:r>
            <a:r>
              <a:rPr lang="en-ID" sz="2000" dirty="0" err="1">
                <a:solidFill>
                  <a:schemeClr val="bg1"/>
                </a:solidFill>
              </a:rPr>
              <a:t>tidak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standar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diantara</a:t>
            </a:r>
            <a:r>
              <a:rPr lang="en-ID" sz="2000" dirty="0">
                <a:solidFill>
                  <a:schemeClr val="bg1"/>
                </a:solidFill>
              </a:rPr>
              <a:t> modul2 </a:t>
            </a:r>
            <a:r>
              <a:rPr lang="en-ID" sz="2000" dirty="0" err="1">
                <a:solidFill>
                  <a:schemeClr val="bg1"/>
                </a:solidFill>
              </a:rPr>
              <a:t>terkait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stok</a:t>
            </a:r>
            <a:r>
              <a:rPr lang="en-ID" sz="2000" dirty="0">
                <a:solidFill>
                  <a:schemeClr val="bg1"/>
                </a:solidFill>
              </a:rPr>
              <a:t>. Dan </a:t>
            </a:r>
            <a:r>
              <a:rPr lang="en-ID" sz="2000" dirty="0" err="1">
                <a:solidFill>
                  <a:schemeClr val="bg1"/>
                </a:solidFill>
              </a:rPr>
              <a:t>terkadang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hanya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diselesaikan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secara</a:t>
            </a:r>
            <a:r>
              <a:rPr lang="en-ID" sz="2000" dirty="0">
                <a:solidFill>
                  <a:schemeClr val="bg1"/>
                </a:solidFill>
              </a:rPr>
              <a:t> data, </a:t>
            </a:r>
            <a:r>
              <a:rPr lang="en-ID" sz="2000" dirty="0" err="1">
                <a:solidFill>
                  <a:schemeClr val="bg1"/>
                </a:solidFill>
              </a:rPr>
              <a:t>bukan</a:t>
            </a:r>
            <a:r>
              <a:rPr lang="en-ID" sz="2000" dirty="0">
                <a:solidFill>
                  <a:schemeClr val="bg1"/>
                </a:solidFill>
              </a:rPr>
              <a:t> program.</a:t>
            </a:r>
          </a:p>
          <a:p>
            <a:pPr marL="0" indent="0" algn="l">
              <a:buNone/>
            </a:pPr>
            <a:endParaRPr lang="en-ID" sz="2400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476499"/>
            <a:ext cx="8447314" cy="6705601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SISTEMATIKA PENGEMBANGAN APLIKASI</a:t>
            </a:r>
            <a:endParaRPr lang="id-ID" sz="2000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HARUS PUNYA POLA / STRUKTUR PROGRAM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untuk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kenyamanan</a:t>
            </a:r>
            <a:r>
              <a:rPr lang="en-ID" sz="2000" dirty="0">
                <a:solidFill>
                  <a:schemeClr val="bg1"/>
                </a:solidFill>
              </a:rPr>
              <a:t> user.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Penghubungan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Tampilan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Proses 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Logika</a:t>
            </a:r>
            <a:r>
              <a:rPr lang="en-ID" sz="2000" dirty="0">
                <a:solidFill>
                  <a:schemeClr val="bg1"/>
                </a:solidFill>
              </a:rPr>
              <a:t>/</a:t>
            </a:r>
            <a:r>
              <a:rPr lang="en-ID" sz="2000" dirty="0" err="1">
                <a:solidFill>
                  <a:schemeClr val="bg1"/>
                </a:solidFill>
              </a:rPr>
              <a:t>Aturan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Proses,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menterjemahkan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aturan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bisnis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ke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aplikasi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Data, </a:t>
            </a:r>
            <a:r>
              <a:rPr lang="en-ID" sz="2000" dirty="0" err="1">
                <a:solidFill>
                  <a:schemeClr val="bg1"/>
                </a:solidFill>
              </a:rPr>
              <a:t>fokus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menjaga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konsistensi</a:t>
            </a:r>
            <a:r>
              <a:rPr lang="en-ID" sz="2000" dirty="0">
                <a:solidFill>
                  <a:schemeClr val="bg1"/>
                </a:solidFill>
              </a:rPr>
              <a:t> data.</a:t>
            </a:r>
          </a:p>
          <a:p>
            <a:r>
              <a:rPr lang="en-ID" sz="2400" dirty="0" err="1">
                <a:solidFill>
                  <a:schemeClr val="bg1"/>
                </a:solidFill>
              </a:rPr>
              <a:t>Dilengkapi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proses monitoring </a:t>
            </a:r>
            <a:r>
              <a:rPr lang="en-ID" sz="2400" dirty="0" err="1">
                <a:solidFill>
                  <a:schemeClr val="bg1"/>
                </a:solidFill>
              </a:rPr>
              <a:t>pengiriman</a:t>
            </a:r>
            <a:r>
              <a:rPr lang="en-ID" sz="2400" dirty="0">
                <a:solidFill>
                  <a:schemeClr val="bg1"/>
                </a:solidFill>
              </a:rPr>
              <a:t> data, dan proses server</a:t>
            </a:r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dirty="0" err="1">
                <a:solidFill>
                  <a:schemeClr val="bg1"/>
                </a:solidFill>
              </a:rPr>
              <a:t>Dikembangkan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dengan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sumber</a:t>
            </a:r>
            <a:r>
              <a:rPr lang="en-ID" sz="2400" dirty="0">
                <a:solidFill>
                  <a:schemeClr val="bg1"/>
                </a:solidFill>
              </a:rPr>
              <a:t> data yang </a:t>
            </a:r>
            <a:r>
              <a:rPr lang="en-ID" sz="2400" dirty="0" err="1">
                <a:solidFill>
                  <a:schemeClr val="bg1"/>
                </a:solidFill>
              </a:rPr>
              <a:t>sama</a:t>
            </a:r>
            <a:r>
              <a:rPr lang="en-ID" sz="2400" dirty="0">
                <a:solidFill>
                  <a:schemeClr val="bg1"/>
                </a:solidFill>
              </a:rPr>
              <a:t>, </a:t>
            </a:r>
            <a:r>
              <a:rPr lang="en-ID" sz="2400" dirty="0" err="1">
                <a:solidFill>
                  <a:schemeClr val="bg1"/>
                </a:solidFill>
              </a:rPr>
              <a:t>sehingga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dapat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disempurnakan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dari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sudah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ada</a:t>
            </a:r>
            <a:r>
              <a:rPr lang="en-ID" sz="2400" dirty="0">
                <a:solidFill>
                  <a:schemeClr val="bg1"/>
                </a:solidFill>
              </a:rPr>
              <a:t> dan </a:t>
            </a:r>
            <a:r>
              <a:rPr lang="en-ID" sz="2400" dirty="0" err="1">
                <a:solidFill>
                  <a:schemeClr val="bg1"/>
                </a:solidFill>
              </a:rPr>
              <a:t>pola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implementasi</a:t>
            </a:r>
            <a:r>
              <a:rPr lang="en-ID" sz="2400" dirty="0">
                <a:solidFill>
                  <a:schemeClr val="bg1"/>
                </a:solidFill>
              </a:rPr>
              <a:t> yang </a:t>
            </a:r>
            <a:r>
              <a:rPr lang="en-ID" sz="2400" dirty="0" err="1">
                <a:solidFill>
                  <a:schemeClr val="bg1"/>
                </a:solidFill>
              </a:rPr>
              <a:t>lebih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dinamis</a:t>
            </a:r>
            <a:r>
              <a:rPr lang="en-ID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35687" y="3619259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423047" y="-4682853"/>
            <a:ext cx="1780354" cy="11471551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10744200" cy="1437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KELUHAN USER</a:t>
            </a:r>
          </a:p>
          <a:p>
            <a:pPr algn="ctr"/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Sebagai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pertimbangan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pengembangan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866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685800" y="1544283"/>
            <a:ext cx="8364091" cy="8579972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PENJADWALAN, 14 November 2024</a:t>
            </a:r>
            <a:endParaRPr lang="en-ID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CLOSING IMPELEMENTASI FARMASI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MONITOR ANTRIAN &amp; WAKTU TUNGGU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PENJUALAN BEBAS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INTEGRASI MASTER KATALOG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RE-CONSTRUK PROSES BRIDGING PENERIMAAN &amp; GUDANG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Membentuk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laporan</a:t>
            </a:r>
            <a:r>
              <a:rPr lang="en-ID" sz="2000" dirty="0">
                <a:solidFill>
                  <a:schemeClr val="bg1"/>
                </a:solidFill>
              </a:rPr>
              <a:t> FIFO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Target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Tambahan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(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awal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stok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opname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fisik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catatan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komputer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  <a:endParaRPr lang="en-ID" sz="2000" b="0" i="0" dirty="0">
              <a:solidFill>
                <a:schemeClr val="bg1"/>
              </a:solidFill>
              <a:effectLst/>
            </a:endParaRPr>
          </a:p>
          <a:p>
            <a:r>
              <a:rPr lang="en-ID" sz="2400" dirty="0">
                <a:solidFill>
                  <a:schemeClr val="bg1"/>
                </a:solidFill>
              </a:rPr>
              <a:t>RME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PEMATANGAN RME (4 – </a:t>
            </a:r>
            <a:r>
              <a:rPr lang="en-ID" sz="2000" dirty="0">
                <a:solidFill>
                  <a:schemeClr val="bg1"/>
                </a:solidFill>
              </a:rPr>
              <a:t>22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November 2024)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Implementasi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1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15 November,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Penunjang</a:t>
            </a:r>
            <a:r>
              <a:rPr lang="en-ID" b="0" i="0" dirty="0">
                <a:solidFill>
                  <a:schemeClr val="bg1"/>
                </a:solidFill>
                <a:effectLst/>
              </a:rPr>
              <a:t> PA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19-20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LAB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21-22 November, </a:t>
            </a:r>
            <a:r>
              <a:rPr lang="en-ID" dirty="0" err="1">
                <a:solidFill>
                  <a:schemeClr val="bg1"/>
                </a:solidFill>
              </a:rPr>
              <a:t>Penunjang</a:t>
            </a:r>
            <a:r>
              <a:rPr lang="en-ID" dirty="0">
                <a:solidFill>
                  <a:schemeClr val="bg1"/>
                </a:solidFill>
              </a:rPr>
              <a:t> RADIOLOGI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25-26 November, sampling </a:t>
            </a:r>
            <a:r>
              <a:rPr lang="en-ID" dirty="0" err="1">
                <a:solidFill>
                  <a:schemeClr val="bg1"/>
                </a:solidFill>
              </a:rPr>
              <a:t>ujicoba</a:t>
            </a:r>
            <a:r>
              <a:rPr lang="en-ID" dirty="0">
                <a:solidFill>
                  <a:schemeClr val="bg1"/>
                </a:solidFill>
              </a:rPr>
              <a:t> di PELAYANAN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27</a:t>
            </a:r>
            <a:r>
              <a:rPr lang="en-ID" dirty="0">
                <a:solidFill>
                  <a:schemeClr val="bg1"/>
                </a:solidFill>
              </a:rPr>
              <a:t>-29 November, FOC &amp; GRIYA HUSADA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27-29 November, IBS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Rencana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Impelemetasi</a:t>
            </a:r>
            <a:r>
              <a:rPr lang="en-ID" sz="2000" dirty="0">
                <a:solidFill>
                  <a:schemeClr val="bg1"/>
                </a:solidFill>
              </a:rPr>
              <a:t> RME </a:t>
            </a:r>
            <a:r>
              <a:rPr lang="en-ID" sz="2000" dirty="0" err="1">
                <a:solidFill>
                  <a:schemeClr val="bg1"/>
                </a:solidFill>
              </a:rPr>
              <a:t>tahap</a:t>
            </a:r>
            <a:r>
              <a:rPr lang="en-ID" sz="2000" dirty="0">
                <a:solidFill>
                  <a:schemeClr val="bg1"/>
                </a:solidFill>
              </a:rPr>
              <a:t> 2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2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Rawat </a:t>
            </a:r>
            <a:r>
              <a:rPr lang="en-ID" dirty="0" err="1">
                <a:solidFill>
                  <a:schemeClr val="bg1"/>
                </a:solidFill>
              </a:rPr>
              <a:t>Inap</a:t>
            </a:r>
            <a:endParaRPr lang="en-ID" dirty="0">
              <a:solidFill>
                <a:schemeClr val="bg1"/>
              </a:solidFill>
            </a:endParaRP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4 </a:t>
            </a:r>
            <a:r>
              <a:rPr lang="en-ID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b="0" i="0" dirty="0">
                <a:solidFill>
                  <a:schemeClr val="bg1"/>
                </a:solidFill>
                <a:effectLst/>
              </a:rPr>
              <a:t>, IGD</a:t>
            </a:r>
          </a:p>
          <a:p>
            <a:pPr lvl="2"/>
            <a:r>
              <a:rPr lang="en-ID" dirty="0">
                <a:solidFill>
                  <a:schemeClr val="bg1"/>
                </a:solidFill>
              </a:rPr>
              <a:t>6 </a:t>
            </a:r>
            <a:r>
              <a:rPr lang="en-ID" dirty="0" err="1">
                <a:solidFill>
                  <a:schemeClr val="bg1"/>
                </a:solidFill>
              </a:rPr>
              <a:t>Desember</a:t>
            </a:r>
            <a:r>
              <a:rPr lang="en-ID" dirty="0">
                <a:solidFill>
                  <a:schemeClr val="bg1"/>
                </a:solidFill>
              </a:rPr>
              <a:t>, IRJ</a:t>
            </a: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1544283"/>
            <a:ext cx="8447314" cy="8389618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CAPAIAN </a:t>
            </a:r>
            <a:r>
              <a:rPr lang="en-US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s.d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25 November 2024</a:t>
            </a:r>
            <a:endParaRPr lang="id-ID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SUDAH TER-IMPELEMENTASI FARMASI :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PE-RESEPAN PASIEN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DISTRIBUSI GUDANG KE DEPO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INFORMASI STOK &amp; KARTU PERSEDIAAN DEPO/GUDANG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RETUR OBAT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BATAL VERIFIKASI</a:t>
            </a:r>
          </a:p>
          <a:p>
            <a:pPr lvl="1"/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Pembenahan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Struktur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Data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Konsistensinya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CLOSING IMPLEMENTASI FARMASI :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Desember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2024</a:t>
            </a:r>
          </a:p>
          <a:p>
            <a:r>
              <a:rPr lang="en-ID" sz="2200" dirty="0">
                <a:solidFill>
                  <a:schemeClr val="bg1"/>
                </a:solidFill>
                <a:latin typeface="Roboto" panose="02000000000000000000" pitchFamily="2" charset="0"/>
              </a:rPr>
              <a:t>RME</a:t>
            </a:r>
          </a:p>
          <a:p>
            <a:pPr marL="457200" lvl="1" indent="0">
              <a:buNone/>
            </a:pPr>
            <a:r>
              <a:rPr lang="en-ID" sz="2000" b="0" i="0" dirty="0" err="1">
                <a:solidFill>
                  <a:schemeClr val="bg1"/>
                </a:solidFill>
                <a:effectLst/>
              </a:rPr>
              <a:t>Pergeseran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Total 3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Minggu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dari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rencana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Awal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MASUKAN DARI HASIL PERTEMUAN DENGAN IBS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MASUKAN DARI HASIL PERTEMUAN DENGAN KSM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MENYESUAIKAN DENGAN FORMULIR BAKU DARI IRMIK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POLA INPUT YANG LEBIH NYAMAN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MENYESUAIKAN POLA KERJA TERIMA ORDER PENUNJANG (LAB, RAD)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Fitur-</a:t>
            </a:r>
            <a:r>
              <a:rPr lang="en-ID" sz="2000" dirty="0" err="1">
                <a:solidFill>
                  <a:schemeClr val="bg1"/>
                </a:solidFill>
              </a:rPr>
              <a:t>fitur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tambahan</a:t>
            </a:r>
            <a:r>
              <a:rPr lang="en-ID" sz="2000" dirty="0">
                <a:solidFill>
                  <a:schemeClr val="bg1"/>
                </a:solidFill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meliputi</a:t>
            </a:r>
            <a:r>
              <a:rPr lang="en-ID" sz="2000" dirty="0">
                <a:solidFill>
                  <a:schemeClr val="bg1"/>
                </a:solidFill>
              </a:rPr>
              <a:t> :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Fitur e-s</a:t>
            </a:r>
            <a:r>
              <a:rPr lang="en-ID" dirty="0">
                <a:solidFill>
                  <a:schemeClr val="bg1"/>
                </a:solidFill>
              </a:rPr>
              <a:t>ign</a:t>
            </a:r>
          </a:p>
          <a:p>
            <a:pPr lvl="2"/>
            <a:r>
              <a:rPr lang="en-ID" b="0" i="0" dirty="0">
                <a:solidFill>
                  <a:schemeClr val="bg1"/>
                </a:solidFill>
                <a:effectLst/>
              </a:rPr>
              <a:t>Fitur finger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PENCANANGAN TARGET DAN REALISASI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94937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5162551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endParaRPr lang="en-US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 ULANG CLOSING FARMASI</a:t>
            </a:r>
            <a:endParaRPr lang="en-ID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</a:rPr>
              <a:t>CLOSING IMPELEMENTASI FARMASI (2 DESEMBER)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MONITOR ANTRIAN &amp; WAKTU TUNGGU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PENJUALAN BEBAS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INTEGRASI MASTER KATALOG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RE-CONSTRUK PROSES BRIDGING PENERIMAAN &amp; GUDANG</a:t>
            </a:r>
          </a:p>
          <a:p>
            <a:pPr lvl="1"/>
            <a:r>
              <a:rPr lang="en-ID" sz="2000" dirty="0" err="1">
                <a:solidFill>
                  <a:schemeClr val="bg1"/>
                </a:solidFill>
              </a:rPr>
              <a:t>Membentuk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laporan</a:t>
            </a:r>
            <a:r>
              <a:rPr lang="en-ID" sz="2000" dirty="0">
                <a:solidFill>
                  <a:schemeClr val="bg1"/>
                </a:solidFill>
              </a:rPr>
              <a:t> FIFO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Target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Tambahan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(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awal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stok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opname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, </a:t>
            </a:r>
            <a:r>
              <a:rPr lang="en-ID" sz="2000" dirty="0" err="1">
                <a:solidFill>
                  <a:schemeClr val="bg1"/>
                </a:solidFill>
              </a:rPr>
              <a:t>dalam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rangka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penyesuaian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fisik</a:t>
            </a:r>
            <a:r>
              <a:rPr lang="en-ID" sz="2000" dirty="0">
                <a:solidFill>
                  <a:schemeClr val="bg1"/>
                </a:solidFill>
              </a:rPr>
              <a:t> dan </a:t>
            </a:r>
            <a:r>
              <a:rPr lang="en-ID" sz="2000" dirty="0" err="1">
                <a:solidFill>
                  <a:schemeClr val="bg1"/>
                </a:solidFill>
              </a:rPr>
              <a:t>catatan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komputer</a:t>
            </a:r>
            <a:r>
              <a:rPr lang="en-ID" sz="2000" dirty="0">
                <a:solidFill>
                  <a:schemeClr val="bg1"/>
                </a:solidFill>
              </a:rPr>
              <a:t>)</a:t>
            </a:r>
            <a:endParaRPr lang="en-ID" sz="2000" b="0" i="0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endParaRPr lang="en-US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8218714" cy="6269449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cs typeface="Calibri" panose="020F0502020204030204" pitchFamily="34" charset="0"/>
              </a:rPr>
              <a:t>PENJADWALAN ULANG RME</a:t>
            </a:r>
            <a:endParaRPr lang="id-ID" b="1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r>
              <a:rPr lang="en-ID" sz="2400" dirty="0" err="1">
                <a:solidFill>
                  <a:schemeClr val="bg1"/>
                </a:solidFill>
              </a:rPr>
              <a:t>Rencana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Implementasi</a:t>
            </a:r>
            <a:r>
              <a:rPr lang="en-ID" sz="2400" dirty="0">
                <a:solidFill>
                  <a:schemeClr val="bg1"/>
                </a:solidFill>
              </a:rPr>
              <a:t> RME </a:t>
            </a:r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1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5 November,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Penunjang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PA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28 November, </a:t>
            </a:r>
            <a:r>
              <a:rPr lang="en-ID" sz="2000" dirty="0" err="1">
                <a:solidFill>
                  <a:schemeClr val="bg1"/>
                </a:solidFill>
              </a:rPr>
              <a:t>Penunjang</a:t>
            </a:r>
            <a:r>
              <a:rPr lang="en-ID" sz="2000" dirty="0">
                <a:solidFill>
                  <a:schemeClr val="bg1"/>
                </a:solidFill>
              </a:rPr>
              <a:t> LAB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29 November, </a:t>
            </a:r>
            <a:r>
              <a:rPr lang="en-ID" sz="2000" dirty="0" err="1">
                <a:solidFill>
                  <a:schemeClr val="bg1"/>
                </a:solidFill>
              </a:rPr>
              <a:t>Penunjang</a:t>
            </a:r>
            <a:r>
              <a:rPr lang="en-ID" sz="2000" dirty="0">
                <a:solidFill>
                  <a:schemeClr val="bg1"/>
                </a:solidFill>
              </a:rPr>
              <a:t> RADIOLOGI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26 November, sampling </a:t>
            </a:r>
            <a:r>
              <a:rPr lang="en-ID" sz="2000" dirty="0" err="1">
                <a:solidFill>
                  <a:schemeClr val="bg1"/>
                </a:solidFill>
              </a:rPr>
              <a:t>ujicoba</a:t>
            </a:r>
            <a:r>
              <a:rPr lang="en-ID" sz="2000" dirty="0">
                <a:solidFill>
                  <a:schemeClr val="bg1"/>
                </a:solidFill>
              </a:rPr>
              <a:t> di PELAYANAN IRJ</a:t>
            </a: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2 – 6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FOC &amp; GRIYA HUSADA</a:t>
            </a:r>
          </a:p>
          <a:p>
            <a:r>
              <a:rPr lang="en-ID" sz="2400" dirty="0" err="1">
                <a:solidFill>
                  <a:schemeClr val="bg1"/>
                </a:solidFill>
              </a:rPr>
              <a:t>Rencana</a:t>
            </a:r>
            <a:r>
              <a:rPr lang="en-ID" sz="2400" dirty="0">
                <a:solidFill>
                  <a:schemeClr val="bg1"/>
                </a:solidFill>
              </a:rPr>
              <a:t> </a:t>
            </a:r>
            <a:r>
              <a:rPr lang="en-ID" sz="2400" dirty="0" err="1">
                <a:solidFill>
                  <a:schemeClr val="bg1"/>
                </a:solidFill>
              </a:rPr>
              <a:t>Impelemetasi</a:t>
            </a:r>
            <a:r>
              <a:rPr lang="en-ID" sz="2400" dirty="0">
                <a:solidFill>
                  <a:schemeClr val="bg1"/>
                </a:solidFill>
              </a:rPr>
              <a:t> RME </a:t>
            </a:r>
            <a:r>
              <a:rPr lang="en-ID" sz="2400" dirty="0" err="1">
                <a:solidFill>
                  <a:schemeClr val="bg1"/>
                </a:solidFill>
              </a:rPr>
              <a:t>tahap</a:t>
            </a:r>
            <a:r>
              <a:rPr lang="en-ID" sz="2400" dirty="0">
                <a:solidFill>
                  <a:schemeClr val="bg1"/>
                </a:solidFill>
              </a:rPr>
              <a:t> 2 :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9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Rawat </a:t>
            </a:r>
            <a:r>
              <a:rPr lang="en-ID" sz="2000" dirty="0" err="1">
                <a:solidFill>
                  <a:schemeClr val="bg1"/>
                </a:solidFill>
              </a:rPr>
              <a:t>Inap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11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IGD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13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IRJ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16 </a:t>
            </a:r>
            <a:r>
              <a:rPr lang="en-ID" sz="2000" dirty="0" err="1">
                <a:solidFill>
                  <a:schemeClr val="bg1"/>
                </a:solidFill>
              </a:rPr>
              <a:t>Desember</a:t>
            </a:r>
            <a:r>
              <a:rPr lang="en-ID" sz="2000" dirty="0">
                <a:solidFill>
                  <a:schemeClr val="bg1"/>
                </a:solidFill>
              </a:rPr>
              <a:t>, IBS</a:t>
            </a:r>
          </a:p>
          <a:p>
            <a:pPr lvl="1"/>
            <a:endParaRPr lang="en-ID" sz="2000" dirty="0">
              <a:solidFill>
                <a:schemeClr val="bg1"/>
              </a:solidFill>
            </a:endParaRPr>
          </a:p>
          <a:p>
            <a:r>
              <a:rPr lang="en-ID" sz="2400" b="0" i="0" dirty="0">
                <a:solidFill>
                  <a:schemeClr val="bg1"/>
                </a:solidFill>
                <a:effectLst/>
              </a:rPr>
              <a:t>DAMPAK &amp; TESTIMONI USER FARMASI</a:t>
            </a:r>
          </a:p>
          <a:p>
            <a:pPr lvl="1"/>
            <a:r>
              <a:rPr lang="en-ID" sz="2000" dirty="0">
                <a:solidFill>
                  <a:schemeClr val="bg1"/>
                </a:solidFill>
              </a:rPr>
              <a:t>PELAYANAN PASIEN LEBIH CEPAT, </a:t>
            </a:r>
            <a:r>
              <a:rPr lang="en-ID" sz="2000" dirty="0" err="1">
                <a:solidFill>
                  <a:schemeClr val="bg1"/>
                </a:solidFill>
              </a:rPr>
              <a:t>terutama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dirasakan</a:t>
            </a:r>
            <a:r>
              <a:rPr lang="en-ID" sz="2000" dirty="0">
                <a:solidFill>
                  <a:schemeClr val="bg1"/>
                </a:solidFill>
              </a:rPr>
              <a:t> di </a:t>
            </a:r>
            <a:r>
              <a:rPr lang="en-ID" sz="2000" dirty="0" err="1">
                <a:solidFill>
                  <a:schemeClr val="bg1"/>
                </a:solidFill>
              </a:rPr>
              <a:t>rawat</a:t>
            </a:r>
            <a:r>
              <a:rPr lang="en-ID" sz="2000" dirty="0">
                <a:solidFill>
                  <a:schemeClr val="bg1"/>
                </a:solidFill>
              </a:rPr>
              <a:t> </a:t>
            </a:r>
            <a:r>
              <a:rPr lang="en-ID" sz="2000" dirty="0" err="1">
                <a:solidFill>
                  <a:schemeClr val="bg1"/>
                </a:solidFill>
              </a:rPr>
              <a:t>jalan</a:t>
            </a:r>
            <a:endParaRPr lang="en-ID" sz="2000" dirty="0">
              <a:solidFill>
                <a:schemeClr val="bg1"/>
              </a:solidFill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</a:rPr>
              <a:t>INTERFACE yang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lebih</a:t>
            </a:r>
            <a:r>
              <a:rPr lang="en-ID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ID" sz="2000" b="0" i="0" dirty="0" err="1">
                <a:solidFill>
                  <a:schemeClr val="bg1"/>
                </a:solidFill>
                <a:effectLst/>
              </a:rPr>
              <a:t>nyaman</a:t>
            </a:r>
            <a:endParaRPr lang="en-ID" sz="2000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PENJADWALAN ULANG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016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541</Words>
  <Application>Microsoft Office PowerPoint</Application>
  <PresentationFormat>Custom</PresentationFormat>
  <Paragraphs>100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Franklin Gothic Medium Cond</vt:lpstr>
      <vt:lpstr>Roboto</vt:lpstr>
      <vt:lpstr>Bahnschrift Condensed</vt:lpstr>
      <vt:lpstr>Open Sans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109</cp:revision>
  <dcterms:created xsi:type="dcterms:W3CDTF">2006-08-16T00:00:00Z</dcterms:created>
  <dcterms:modified xsi:type="dcterms:W3CDTF">2024-11-25T01:18:20Z</dcterms:modified>
  <dc:identifier>DAF27wZCZa4</dc:identifier>
</cp:coreProperties>
</file>

<file path=docProps/thumbnail.jpeg>
</file>